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64" r:id="rId3"/>
    <p:sldId id="257" r:id="rId4"/>
    <p:sldId id="258" r:id="rId5"/>
    <p:sldId id="262" r:id="rId6"/>
    <p:sldId id="259" r:id="rId7"/>
    <p:sldId id="260" r:id="rId8"/>
    <p:sldId id="261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30" d="100"/>
          <a:sy n="30" d="100"/>
        </p:scale>
        <p:origin x="220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April 22, 2014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April 22,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April 22,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April 22,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April 22,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April 22,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April 22,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April 22,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April 22,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April 22, 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April 22,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April 22,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Nursing </a:t>
            </a:r>
            <a:endParaRPr lang="en-US" dirty="0"/>
          </a:p>
        </p:txBody>
      </p:sp>
      <p:pic>
        <p:nvPicPr>
          <p:cNvPr id="4" name="Picture 3" descr="nurs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080" y="1050532"/>
            <a:ext cx="3588485" cy="4631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049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Should I Become a Nurse?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like to take care of people</a:t>
            </a:r>
          </a:p>
          <a:p>
            <a:r>
              <a:rPr lang="en-US" dirty="0" smtClean="0"/>
              <a:t>I want to make people feel better</a:t>
            </a:r>
          </a:p>
          <a:p>
            <a:r>
              <a:rPr lang="en-US" dirty="0" smtClean="0"/>
              <a:t>I know what it’s like to have a certain condition (I can relate to patients)</a:t>
            </a:r>
          </a:p>
          <a:p>
            <a:r>
              <a:rPr lang="en-US" dirty="0" smtClean="0"/>
              <a:t>I have an interest in healthcare or medicine</a:t>
            </a:r>
          </a:p>
          <a:p>
            <a:r>
              <a:rPr lang="en-US" dirty="0" smtClean="0"/>
              <a:t>I have an interest in science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4531" y="4339963"/>
            <a:ext cx="2567465" cy="2094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46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Nursing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200" b="1" u="sng" dirty="0" smtClean="0">
                <a:solidFill>
                  <a:srgbClr val="3366FF"/>
                </a:solidFill>
              </a:rPr>
              <a:t>LPN (Licensed Practical Nurse)</a:t>
            </a:r>
          </a:p>
          <a:p>
            <a:r>
              <a:rPr lang="en-US" sz="2200" dirty="0" smtClean="0"/>
              <a:t>High School Degree</a:t>
            </a:r>
          </a:p>
          <a:p>
            <a:r>
              <a:rPr lang="en-US" sz="2200" dirty="0" smtClean="0"/>
              <a:t>One Year of Training (no degree)</a:t>
            </a:r>
          </a:p>
          <a:p>
            <a:r>
              <a:rPr lang="en-US" sz="2200" dirty="0" smtClean="0"/>
              <a:t>Licensing Exam</a:t>
            </a:r>
          </a:p>
          <a:p>
            <a:r>
              <a:rPr lang="en-US" sz="2200" dirty="0" smtClean="0"/>
              <a:t>Work under RN</a:t>
            </a:r>
          </a:p>
          <a:p>
            <a:r>
              <a:rPr lang="en-US" sz="2200" dirty="0" smtClean="0"/>
              <a:t>No chance for Promotion </a:t>
            </a:r>
          </a:p>
          <a:p>
            <a:r>
              <a:rPr lang="en-US" sz="2200" dirty="0" smtClean="0"/>
              <a:t>2012 Salary: $41,540 (national average)</a:t>
            </a:r>
            <a:endParaRPr lang="en-US" sz="22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/>
          </a:bodyPr>
          <a:lstStyle/>
          <a:p>
            <a:r>
              <a:rPr lang="en-US" sz="2200" b="1" u="sng" dirty="0" smtClean="0">
                <a:solidFill>
                  <a:srgbClr val="800000"/>
                </a:solidFill>
              </a:rPr>
              <a:t>RN (Registered Nurse)</a:t>
            </a:r>
          </a:p>
          <a:p>
            <a:r>
              <a:rPr lang="en-US" sz="2200" dirty="0" smtClean="0"/>
              <a:t>Associates, Bachelors, or Masters degree in science </a:t>
            </a:r>
          </a:p>
          <a:p>
            <a:r>
              <a:rPr lang="en-US" sz="2200" dirty="0" smtClean="0"/>
              <a:t>Licensing Exam</a:t>
            </a:r>
          </a:p>
          <a:p>
            <a:r>
              <a:rPr lang="en-US" sz="2200" dirty="0" smtClean="0"/>
              <a:t>No Criminal Background</a:t>
            </a:r>
          </a:p>
          <a:p>
            <a:r>
              <a:rPr lang="en-US" sz="2200" dirty="0" smtClean="0"/>
              <a:t>Chance for Promotion</a:t>
            </a:r>
          </a:p>
          <a:p>
            <a:r>
              <a:rPr lang="en-US" sz="2200" dirty="0" smtClean="0"/>
              <a:t>2012 Salary: $67,930 (national average)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308516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Nurses: What Is There Role?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Treat Patients</a:t>
            </a:r>
          </a:p>
          <a:p>
            <a:r>
              <a:rPr lang="en-US" dirty="0" smtClean="0"/>
              <a:t>Educated Patients and Families </a:t>
            </a:r>
          </a:p>
          <a:p>
            <a:r>
              <a:rPr lang="en-US" dirty="0" smtClean="0"/>
              <a:t>Provide Advice </a:t>
            </a:r>
          </a:p>
          <a:p>
            <a:r>
              <a:rPr lang="en-US" dirty="0" smtClean="0"/>
              <a:t>Provide Emotional Support </a:t>
            </a:r>
          </a:p>
          <a:p>
            <a:endParaRPr lang="en-US" dirty="0"/>
          </a:p>
        </p:txBody>
      </p:sp>
      <p:pic>
        <p:nvPicPr>
          <p:cNvPr id="6" name="Content Placeholder 5" descr="nurse_and_patient.jpg"/>
          <p:cNvPicPr>
            <a:picLocks noGrp="1" noChangeAspect="1"/>
          </p:cNvPicPr>
          <p:nvPr>
            <p:ph sz="quarter" idx="1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8" r="106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68763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0264" y="1027664"/>
            <a:ext cx="7024744" cy="1143000"/>
          </a:xfrm>
        </p:spPr>
        <p:txBody>
          <a:bodyPr/>
          <a:lstStyle/>
          <a:p>
            <a:r>
              <a:rPr lang="en-US" dirty="0" smtClean="0"/>
              <a:t>Nurses: Job Tasks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45152" y="2360288"/>
            <a:ext cx="3419856" cy="349300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Record Medical Histories</a:t>
            </a:r>
          </a:p>
          <a:p>
            <a:r>
              <a:rPr lang="en-US" dirty="0" smtClean="0"/>
              <a:t>Assess Symptoms </a:t>
            </a:r>
          </a:p>
          <a:p>
            <a:r>
              <a:rPr lang="en-US" dirty="0" smtClean="0"/>
              <a:t>Perform Tests </a:t>
            </a:r>
          </a:p>
          <a:p>
            <a:r>
              <a:rPr lang="en-US" dirty="0" smtClean="0"/>
              <a:t>Analyze Results</a:t>
            </a:r>
          </a:p>
          <a:p>
            <a:r>
              <a:rPr lang="en-US" dirty="0" smtClean="0"/>
              <a:t>Administer Medications</a:t>
            </a:r>
          </a:p>
          <a:p>
            <a:r>
              <a:rPr lang="en-US" dirty="0" smtClean="0"/>
              <a:t>Monitor Vitals (heart rate, blood pressure, temperature) </a:t>
            </a:r>
          </a:p>
          <a:p>
            <a:endParaRPr lang="en-US" dirty="0" smtClean="0"/>
          </a:p>
        </p:txBody>
      </p:sp>
      <p:pic>
        <p:nvPicPr>
          <p:cNvPr id="6" name="Picture 5" descr="imag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360" y="2818202"/>
            <a:ext cx="3492500" cy="233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710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22239"/>
            <a:ext cx="7024744" cy="1143000"/>
          </a:xfrm>
        </p:spPr>
        <p:txBody>
          <a:bodyPr/>
          <a:lstStyle/>
          <a:p>
            <a:r>
              <a:rPr lang="en-US" dirty="0" smtClean="0"/>
              <a:t>Nursing Specialties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2" y="2360287"/>
            <a:ext cx="3419856" cy="3493008"/>
          </a:xfrm>
        </p:spPr>
        <p:txBody>
          <a:bodyPr/>
          <a:lstStyle/>
          <a:p>
            <a:r>
              <a:rPr lang="en-US" dirty="0" smtClean="0"/>
              <a:t>Mental Health</a:t>
            </a:r>
          </a:p>
          <a:p>
            <a:r>
              <a:rPr lang="en-US" dirty="0" smtClean="0"/>
              <a:t>Midwifery</a:t>
            </a:r>
          </a:p>
          <a:p>
            <a:r>
              <a:rPr lang="en-US" dirty="0" smtClean="0"/>
              <a:t>Neonatal</a:t>
            </a:r>
          </a:p>
          <a:p>
            <a:r>
              <a:rPr lang="en-US" dirty="0" smtClean="0"/>
              <a:t>Obstetric </a:t>
            </a:r>
          </a:p>
          <a:p>
            <a:r>
              <a:rPr lang="en-US" dirty="0" smtClean="0"/>
              <a:t>Oncology</a:t>
            </a:r>
          </a:p>
          <a:p>
            <a:r>
              <a:rPr lang="en-US" dirty="0" smtClean="0"/>
              <a:t>Pediatric</a:t>
            </a:r>
          </a:p>
          <a:p>
            <a:r>
              <a:rPr lang="en-US" dirty="0" smtClean="0"/>
              <a:t>Wound Care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Emergency &amp; Trauma </a:t>
            </a:r>
          </a:p>
          <a:p>
            <a:r>
              <a:rPr lang="en-US" dirty="0" smtClean="0"/>
              <a:t>Critical Care</a:t>
            </a:r>
          </a:p>
          <a:p>
            <a:r>
              <a:rPr lang="en-US" dirty="0" smtClean="0"/>
              <a:t>Cardiac </a:t>
            </a:r>
          </a:p>
          <a:p>
            <a:r>
              <a:rPr lang="en-US" dirty="0" smtClean="0"/>
              <a:t>Case Management </a:t>
            </a:r>
          </a:p>
          <a:p>
            <a:r>
              <a:rPr lang="en-US" dirty="0" smtClean="0"/>
              <a:t>Geriatric </a:t>
            </a:r>
          </a:p>
          <a:p>
            <a:r>
              <a:rPr lang="en-US" dirty="0" smtClean="0"/>
              <a:t>Medical-Surgical 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081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73476"/>
            <a:ext cx="7024744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Statistics: Where Do They Work?</a:t>
            </a:r>
            <a:endParaRPr lang="en-US" sz="32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2670" y="2182043"/>
            <a:ext cx="6608326" cy="3716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817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70464"/>
            <a:ext cx="7024744" cy="1143000"/>
          </a:xfrm>
        </p:spPr>
        <p:txBody>
          <a:bodyPr/>
          <a:lstStyle/>
          <a:p>
            <a:r>
              <a:rPr lang="en-US" dirty="0" smtClean="0"/>
              <a:t>Statistics: Education Level</a:t>
            </a:r>
            <a:endParaRPr lang="en-US" dirty="0"/>
          </a:p>
        </p:txBody>
      </p:sp>
      <p:pic>
        <p:nvPicPr>
          <p:cNvPr id="10" name="Picture 9" descr="Screen Shot 2014-03-26 at 10.54.3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489" y="1919271"/>
            <a:ext cx="6609335" cy="417278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00387" y="6092052"/>
            <a:ext cx="108620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HRSA:2013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017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90089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Statistics: Multicultural Career</a:t>
            </a:r>
            <a:endParaRPr lang="en-US" dirty="0"/>
          </a:p>
        </p:txBody>
      </p:sp>
      <p:pic>
        <p:nvPicPr>
          <p:cNvPr id="13" name="Picture 12" descr="Screen Shot 2014-03-26 at 9.45.44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871" y="1833089"/>
            <a:ext cx="7153363" cy="434812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00387" y="6150433"/>
            <a:ext cx="10862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HRSA:2013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71045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Statistics: Nursing By Gender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4943" y="2386380"/>
            <a:ext cx="5828490" cy="3807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4642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137</TotalTime>
  <Words>208</Words>
  <Application>Microsoft Office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Century Gothic</vt:lpstr>
      <vt:lpstr>Wingdings 2</vt:lpstr>
      <vt:lpstr>Austin</vt:lpstr>
      <vt:lpstr>Nursing </vt:lpstr>
      <vt:lpstr>Levels of Nursing </vt:lpstr>
      <vt:lpstr>Nurses: What Is There Role?</vt:lpstr>
      <vt:lpstr>Nurses: Job Tasks </vt:lpstr>
      <vt:lpstr>Nursing Specialties </vt:lpstr>
      <vt:lpstr>Statistics: Where Do They Work?</vt:lpstr>
      <vt:lpstr>Statistics: Education Level</vt:lpstr>
      <vt:lpstr>Statistics: Multicultural Career</vt:lpstr>
      <vt:lpstr>Statistics: Nursing By Gender</vt:lpstr>
      <vt:lpstr>Should I Become a Nurse?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Nursing</dc:title>
  <dc:creator>Katherine Foltz</dc:creator>
  <cp:lastModifiedBy>Chris Stuart</cp:lastModifiedBy>
  <cp:revision>16</cp:revision>
  <dcterms:created xsi:type="dcterms:W3CDTF">2014-03-26T15:59:01Z</dcterms:created>
  <dcterms:modified xsi:type="dcterms:W3CDTF">2014-04-22T18:59:58Z</dcterms:modified>
</cp:coreProperties>
</file>