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8" r:id="rId4"/>
    <p:sldId id="259" r:id="rId5"/>
    <p:sldId id="257" r:id="rId6"/>
    <p:sldId id="262" r:id="rId7"/>
    <p:sldId id="260" r:id="rId8"/>
    <p:sldId id="261" r:id="rId9"/>
    <p:sldId id="268" r:id="rId10"/>
    <p:sldId id="267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22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E71C7-E847-9343-B71E-9E2B5CD59E56}" type="doc">
      <dgm:prSet loTypeId="urn:microsoft.com/office/officeart/2005/8/layout/process2" loCatId="" qsTypeId="urn:microsoft.com/office/officeart/2005/8/quickstyle/3D3" qsCatId="3D" csTypeId="urn:microsoft.com/office/officeart/2005/8/colors/colorful1" csCatId="colorful" phldr="1"/>
      <dgm:spPr/>
    </dgm:pt>
    <dgm:pt modelId="{1BB9D885-7FEB-2A43-B997-42B4F58E4F4D}">
      <dgm:prSet phldrT="[Text]"/>
      <dgm:spPr/>
      <dgm:t>
        <a:bodyPr/>
        <a:lstStyle/>
        <a:p>
          <a:r>
            <a:rPr lang="en-US" dirty="0" smtClean="0"/>
            <a:t>You  eat.</a:t>
          </a:r>
          <a:endParaRPr lang="en-US" dirty="0"/>
        </a:p>
      </dgm:t>
    </dgm:pt>
    <dgm:pt modelId="{5945046F-1B00-BF48-A804-1C71610FFBE1}" type="parTrans" cxnId="{1DC0E823-F360-B645-A81F-430E7E383DD3}">
      <dgm:prSet/>
      <dgm:spPr/>
      <dgm:t>
        <a:bodyPr/>
        <a:lstStyle/>
        <a:p>
          <a:endParaRPr lang="en-US"/>
        </a:p>
      </dgm:t>
    </dgm:pt>
    <dgm:pt modelId="{32C73D6C-C37D-504D-9A97-AA75283B8110}" type="sibTrans" cxnId="{1DC0E823-F360-B645-A81F-430E7E383DD3}">
      <dgm:prSet/>
      <dgm:spPr/>
      <dgm:t>
        <a:bodyPr/>
        <a:lstStyle/>
        <a:p>
          <a:endParaRPr lang="en-US"/>
        </a:p>
      </dgm:t>
    </dgm:pt>
    <dgm:pt modelId="{41CF1DDE-A166-9E4D-BB90-1D4CCF46E00A}">
      <dgm:prSet phldrT="[Text]"/>
      <dgm:spPr/>
      <dgm:t>
        <a:bodyPr/>
        <a:lstStyle/>
        <a:p>
          <a:r>
            <a:rPr lang="en-US" dirty="0" smtClean="0"/>
            <a:t>Glucose from the food gets into your bloodstream.</a:t>
          </a:r>
          <a:endParaRPr lang="en-US" dirty="0"/>
        </a:p>
      </dgm:t>
    </dgm:pt>
    <dgm:pt modelId="{18B3ADC4-4A89-D148-BBFA-702FF189122B}" type="parTrans" cxnId="{69C576E6-1415-BC40-B450-1BBDEAF52DCC}">
      <dgm:prSet/>
      <dgm:spPr/>
      <dgm:t>
        <a:bodyPr/>
        <a:lstStyle/>
        <a:p>
          <a:endParaRPr lang="en-US"/>
        </a:p>
      </dgm:t>
    </dgm:pt>
    <dgm:pt modelId="{955A6127-0ADE-8840-AF68-FDBE37491B08}" type="sibTrans" cxnId="{69C576E6-1415-BC40-B450-1BBDEAF52DCC}">
      <dgm:prSet/>
      <dgm:spPr/>
      <dgm:t>
        <a:bodyPr/>
        <a:lstStyle/>
        <a:p>
          <a:endParaRPr lang="en-US"/>
        </a:p>
      </dgm:t>
    </dgm:pt>
    <dgm:pt modelId="{0BC9563A-79B3-2A46-A24F-96FFC5D33ECA}">
      <dgm:prSet phldrT="[Text]"/>
      <dgm:spPr/>
      <dgm:t>
        <a:bodyPr/>
        <a:lstStyle/>
        <a:p>
          <a:r>
            <a:rPr lang="en-US" dirty="0" smtClean="0"/>
            <a:t>Your pancreas produces a hormone called insulin.</a:t>
          </a:r>
          <a:endParaRPr lang="en-US" dirty="0"/>
        </a:p>
      </dgm:t>
    </dgm:pt>
    <dgm:pt modelId="{6BF19AA2-600D-7845-B4C3-E0ACB5893D5B}" type="parTrans" cxnId="{D31BE0D5-EC39-824C-818F-9C5C3004AEBD}">
      <dgm:prSet/>
      <dgm:spPr/>
      <dgm:t>
        <a:bodyPr/>
        <a:lstStyle/>
        <a:p>
          <a:endParaRPr lang="en-US"/>
        </a:p>
      </dgm:t>
    </dgm:pt>
    <dgm:pt modelId="{CD44EC1E-5916-334C-8310-0FFE6FC4AA8F}" type="sibTrans" cxnId="{D31BE0D5-EC39-824C-818F-9C5C3004AEBD}">
      <dgm:prSet/>
      <dgm:spPr/>
      <dgm:t>
        <a:bodyPr/>
        <a:lstStyle/>
        <a:p>
          <a:endParaRPr lang="en-US"/>
        </a:p>
      </dgm:t>
    </dgm:pt>
    <dgm:pt modelId="{BF36F3E2-EE0D-EC49-B90F-FFDAEA93326B}">
      <dgm:prSet/>
      <dgm:spPr/>
      <dgm:t>
        <a:bodyPr/>
        <a:lstStyle/>
        <a:p>
          <a:r>
            <a:rPr lang="en-US" dirty="0" smtClean="0"/>
            <a:t>Your body gets the energy it needs.</a:t>
          </a:r>
          <a:endParaRPr lang="en-US" dirty="0"/>
        </a:p>
      </dgm:t>
    </dgm:pt>
    <dgm:pt modelId="{C5216636-E19C-664C-A24C-4F83DDB6E189}" type="parTrans" cxnId="{6CFEC637-76A4-6143-9A92-425FD2920895}">
      <dgm:prSet/>
      <dgm:spPr/>
      <dgm:t>
        <a:bodyPr/>
        <a:lstStyle/>
        <a:p>
          <a:endParaRPr lang="en-US"/>
        </a:p>
      </dgm:t>
    </dgm:pt>
    <dgm:pt modelId="{999C6424-623D-DB49-80EA-E022C982780D}" type="sibTrans" cxnId="{6CFEC637-76A4-6143-9A92-425FD2920895}">
      <dgm:prSet/>
      <dgm:spPr/>
      <dgm:t>
        <a:bodyPr/>
        <a:lstStyle/>
        <a:p>
          <a:endParaRPr lang="en-US"/>
        </a:p>
      </dgm:t>
    </dgm:pt>
    <dgm:pt modelId="{88DED94E-6030-F041-89F3-8501620D5363}">
      <dgm:prSet/>
      <dgm:spPr/>
      <dgm:t>
        <a:bodyPr/>
        <a:lstStyle/>
        <a:p>
          <a:r>
            <a:rPr lang="en-US" dirty="0" smtClean="0"/>
            <a:t>Insulin transports glucose into the body’s cells.</a:t>
          </a:r>
        </a:p>
      </dgm:t>
    </dgm:pt>
    <dgm:pt modelId="{4F30CFFF-6274-7E4D-BB09-5949619C798B}" type="parTrans" cxnId="{F57DAD70-21CF-634B-8A2C-B900A7E5197D}">
      <dgm:prSet/>
      <dgm:spPr/>
      <dgm:t>
        <a:bodyPr/>
        <a:lstStyle/>
        <a:p>
          <a:endParaRPr lang="en-US"/>
        </a:p>
      </dgm:t>
    </dgm:pt>
    <dgm:pt modelId="{29DF7506-97AA-2948-8A5F-5FC4C82B854F}" type="sibTrans" cxnId="{F57DAD70-21CF-634B-8A2C-B900A7E5197D}">
      <dgm:prSet/>
      <dgm:spPr/>
      <dgm:t>
        <a:bodyPr/>
        <a:lstStyle/>
        <a:p>
          <a:endParaRPr lang="en-US"/>
        </a:p>
      </dgm:t>
    </dgm:pt>
    <dgm:pt modelId="{DB8493B4-C404-9049-80E6-E53707E9DA37}" type="pres">
      <dgm:prSet presAssocID="{B20E71C7-E847-9343-B71E-9E2B5CD59E56}" presName="linearFlow" presStyleCnt="0">
        <dgm:presLayoutVars>
          <dgm:resizeHandles val="exact"/>
        </dgm:presLayoutVars>
      </dgm:prSet>
      <dgm:spPr/>
    </dgm:pt>
    <dgm:pt modelId="{EB617BA8-7439-B645-8136-4F21D31DDB01}" type="pres">
      <dgm:prSet presAssocID="{1BB9D885-7FEB-2A43-B997-42B4F58E4F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06CED-6A35-7D40-957B-0F543436A4F5}" type="pres">
      <dgm:prSet presAssocID="{32C73D6C-C37D-504D-9A97-AA75283B811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B16277-5576-6048-A169-C3B0B2E1B659}" type="pres">
      <dgm:prSet presAssocID="{32C73D6C-C37D-504D-9A97-AA75283B811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9E2C80-0654-3C4A-8A13-A49E46570737}" type="pres">
      <dgm:prSet presAssocID="{41CF1DDE-A166-9E4D-BB90-1D4CCF46E0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918A4-DC34-254E-8774-97F73F9C45E5}" type="pres">
      <dgm:prSet presAssocID="{955A6127-0ADE-8840-AF68-FDBE37491B0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BF4F96D-C368-0B4C-9E95-159837ABAD4F}" type="pres">
      <dgm:prSet presAssocID="{955A6127-0ADE-8840-AF68-FDBE37491B0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0D9FD4B-5B86-3143-A351-B5F41B654AFA}" type="pres">
      <dgm:prSet presAssocID="{0BC9563A-79B3-2A46-A24F-96FFC5D33E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744B7-5B34-3146-85D8-53F13863013F}" type="pres">
      <dgm:prSet presAssocID="{CD44EC1E-5916-334C-8310-0FFE6FC4AA8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31F9F54-6FD4-894C-963B-1876D9F3BC36}" type="pres">
      <dgm:prSet presAssocID="{CD44EC1E-5916-334C-8310-0FFE6FC4AA8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0071035-CD33-0C46-B591-26C1BAE8A78D}" type="pres">
      <dgm:prSet presAssocID="{88DED94E-6030-F041-89F3-8501620D53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CF972-0478-6244-B312-02734FFF5435}" type="pres">
      <dgm:prSet presAssocID="{29DF7506-97AA-2948-8A5F-5FC4C82B854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2341F77-9221-C04E-9EF3-47247904DD52}" type="pres">
      <dgm:prSet presAssocID="{29DF7506-97AA-2948-8A5F-5FC4C82B854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18BD04F-1B47-F74D-BB7E-717E1E4ACA33}" type="pres">
      <dgm:prSet presAssocID="{BF36F3E2-EE0D-EC49-B90F-FFDAEA9332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EA425-CCDB-5348-9558-C02E436A97BD}" type="presOf" srcId="{955A6127-0ADE-8840-AF68-FDBE37491B08}" destId="{0BF4F96D-C368-0B4C-9E95-159837ABAD4F}" srcOrd="1" destOrd="0" presId="urn:microsoft.com/office/officeart/2005/8/layout/process2"/>
    <dgm:cxn modelId="{38773B33-FF6F-7B4A-9D1B-C99C32847510}" type="presOf" srcId="{32C73D6C-C37D-504D-9A97-AA75283B8110}" destId="{31B16277-5576-6048-A169-C3B0B2E1B659}" srcOrd="1" destOrd="0" presId="urn:microsoft.com/office/officeart/2005/8/layout/process2"/>
    <dgm:cxn modelId="{E1C498D0-60CD-B944-8A71-F5367F2E5AB2}" type="presOf" srcId="{CD44EC1E-5916-334C-8310-0FFE6FC4AA8F}" destId="{A1F744B7-5B34-3146-85D8-53F13863013F}" srcOrd="0" destOrd="0" presId="urn:microsoft.com/office/officeart/2005/8/layout/process2"/>
    <dgm:cxn modelId="{B024D494-0CE9-9C4F-96AB-3A318E683CA0}" type="presOf" srcId="{955A6127-0ADE-8840-AF68-FDBE37491B08}" destId="{29B918A4-DC34-254E-8774-97F73F9C45E5}" srcOrd="0" destOrd="0" presId="urn:microsoft.com/office/officeart/2005/8/layout/process2"/>
    <dgm:cxn modelId="{08E46D43-57EA-244F-9F52-68341999526A}" type="presOf" srcId="{B20E71C7-E847-9343-B71E-9E2B5CD59E56}" destId="{DB8493B4-C404-9049-80E6-E53707E9DA37}" srcOrd="0" destOrd="0" presId="urn:microsoft.com/office/officeart/2005/8/layout/process2"/>
    <dgm:cxn modelId="{709CF5D9-B0D2-4D4D-95D7-6B37B7658B44}" type="presOf" srcId="{CD44EC1E-5916-334C-8310-0FFE6FC4AA8F}" destId="{D31F9F54-6FD4-894C-963B-1876D9F3BC36}" srcOrd="1" destOrd="0" presId="urn:microsoft.com/office/officeart/2005/8/layout/process2"/>
    <dgm:cxn modelId="{1CF4BF21-C690-4D4F-A189-1D61C998665F}" type="presOf" srcId="{BF36F3E2-EE0D-EC49-B90F-FFDAEA93326B}" destId="{018BD04F-1B47-F74D-BB7E-717E1E4ACA33}" srcOrd="0" destOrd="0" presId="urn:microsoft.com/office/officeart/2005/8/layout/process2"/>
    <dgm:cxn modelId="{932302F0-2824-584D-B99D-957293C58739}" type="presOf" srcId="{29DF7506-97AA-2948-8A5F-5FC4C82B854F}" destId="{F2341F77-9221-C04E-9EF3-47247904DD52}" srcOrd="1" destOrd="0" presId="urn:microsoft.com/office/officeart/2005/8/layout/process2"/>
    <dgm:cxn modelId="{3CEFAD11-1F9C-E14F-9443-6409561430A3}" type="presOf" srcId="{1BB9D885-7FEB-2A43-B997-42B4F58E4F4D}" destId="{EB617BA8-7439-B645-8136-4F21D31DDB01}" srcOrd="0" destOrd="0" presId="urn:microsoft.com/office/officeart/2005/8/layout/process2"/>
    <dgm:cxn modelId="{A97655A6-E29C-0A4F-BA76-491E319ACB5C}" type="presOf" srcId="{0BC9563A-79B3-2A46-A24F-96FFC5D33ECA}" destId="{50D9FD4B-5B86-3143-A351-B5F41B654AFA}" srcOrd="0" destOrd="0" presId="urn:microsoft.com/office/officeart/2005/8/layout/process2"/>
    <dgm:cxn modelId="{029399B9-264D-DE49-8DEE-E51B45BB215C}" type="presOf" srcId="{29DF7506-97AA-2948-8A5F-5FC4C82B854F}" destId="{4CFCF972-0478-6244-B312-02734FFF5435}" srcOrd="0" destOrd="0" presId="urn:microsoft.com/office/officeart/2005/8/layout/process2"/>
    <dgm:cxn modelId="{1DC0E823-F360-B645-A81F-430E7E383DD3}" srcId="{B20E71C7-E847-9343-B71E-9E2B5CD59E56}" destId="{1BB9D885-7FEB-2A43-B997-42B4F58E4F4D}" srcOrd="0" destOrd="0" parTransId="{5945046F-1B00-BF48-A804-1C71610FFBE1}" sibTransId="{32C73D6C-C37D-504D-9A97-AA75283B8110}"/>
    <dgm:cxn modelId="{6CFEC637-76A4-6143-9A92-425FD2920895}" srcId="{B20E71C7-E847-9343-B71E-9E2B5CD59E56}" destId="{BF36F3E2-EE0D-EC49-B90F-FFDAEA93326B}" srcOrd="4" destOrd="0" parTransId="{C5216636-E19C-664C-A24C-4F83DDB6E189}" sibTransId="{999C6424-623D-DB49-80EA-E022C982780D}"/>
    <dgm:cxn modelId="{F57DAD70-21CF-634B-8A2C-B900A7E5197D}" srcId="{B20E71C7-E847-9343-B71E-9E2B5CD59E56}" destId="{88DED94E-6030-F041-89F3-8501620D5363}" srcOrd="3" destOrd="0" parTransId="{4F30CFFF-6274-7E4D-BB09-5949619C798B}" sibTransId="{29DF7506-97AA-2948-8A5F-5FC4C82B854F}"/>
    <dgm:cxn modelId="{DE86EFF0-D508-B743-8798-43FE2E8780F7}" type="presOf" srcId="{41CF1DDE-A166-9E4D-BB90-1D4CCF46E00A}" destId="{179E2C80-0654-3C4A-8A13-A49E46570737}" srcOrd="0" destOrd="0" presId="urn:microsoft.com/office/officeart/2005/8/layout/process2"/>
    <dgm:cxn modelId="{69C576E6-1415-BC40-B450-1BBDEAF52DCC}" srcId="{B20E71C7-E847-9343-B71E-9E2B5CD59E56}" destId="{41CF1DDE-A166-9E4D-BB90-1D4CCF46E00A}" srcOrd="1" destOrd="0" parTransId="{18B3ADC4-4A89-D148-BBFA-702FF189122B}" sibTransId="{955A6127-0ADE-8840-AF68-FDBE37491B08}"/>
    <dgm:cxn modelId="{A84BFD1F-5986-BF4B-B4D5-703FC20FB99C}" type="presOf" srcId="{32C73D6C-C37D-504D-9A97-AA75283B8110}" destId="{9BA06CED-6A35-7D40-957B-0F543436A4F5}" srcOrd="0" destOrd="0" presId="urn:microsoft.com/office/officeart/2005/8/layout/process2"/>
    <dgm:cxn modelId="{CA217B7D-80B7-7344-9276-3FB1C56ED030}" type="presOf" srcId="{88DED94E-6030-F041-89F3-8501620D5363}" destId="{D0071035-CD33-0C46-B591-26C1BAE8A78D}" srcOrd="0" destOrd="0" presId="urn:microsoft.com/office/officeart/2005/8/layout/process2"/>
    <dgm:cxn modelId="{D31BE0D5-EC39-824C-818F-9C5C3004AEBD}" srcId="{B20E71C7-E847-9343-B71E-9E2B5CD59E56}" destId="{0BC9563A-79B3-2A46-A24F-96FFC5D33ECA}" srcOrd="2" destOrd="0" parTransId="{6BF19AA2-600D-7845-B4C3-E0ACB5893D5B}" sibTransId="{CD44EC1E-5916-334C-8310-0FFE6FC4AA8F}"/>
    <dgm:cxn modelId="{154638B9-3F21-C941-9ACF-BC0CAEB5C4A3}" type="presParOf" srcId="{DB8493B4-C404-9049-80E6-E53707E9DA37}" destId="{EB617BA8-7439-B645-8136-4F21D31DDB01}" srcOrd="0" destOrd="0" presId="urn:microsoft.com/office/officeart/2005/8/layout/process2"/>
    <dgm:cxn modelId="{E3A6D15A-DA57-8F43-B303-6E54B0972EB8}" type="presParOf" srcId="{DB8493B4-C404-9049-80E6-E53707E9DA37}" destId="{9BA06CED-6A35-7D40-957B-0F543436A4F5}" srcOrd="1" destOrd="0" presId="urn:microsoft.com/office/officeart/2005/8/layout/process2"/>
    <dgm:cxn modelId="{DCA538D6-3348-6C4F-824D-1AFD37F4CBF8}" type="presParOf" srcId="{9BA06CED-6A35-7D40-957B-0F543436A4F5}" destId="{31B16277-5576-6048-A169-C3B0B2E1B659}" srcOrd="0" destOrd="0" presId="urn:microsoft.com/office/officeart/2005/8/layout/process2"/>
    <dgm:cxn modelId="{964D0601-3EA3-074A-8A4B-0F94AA04B792}" type="presParOf" srcId="{DB8493B4-C404-9049-80E6-E53707E9DA37}" destId="{179E2C80-0654-3C4A-8A13-A49E46570737}" srcOrd="2" destOrd="0" presId="urn:microsoft.com/office/officeart/2005/8/layout/process2"/>
    <dgm:cxn modelId="{AC437A2A-2D4F-CB47-A9C8-48E34D079733}" type="presParOf" srcId="{DB8493B4-C404-9049-80E6-E53707E9DA37}" destId="{29B918A4-DC34-254E-8774-97F73F9C45E5}" srcOrd="3" destOrd="0" presId="urn:microsoft.com/office/officeart/2005/8/layout/process2"/>
    <dgm:cxn modelId="{B6B35907-4073-BD42-85EC-485ABC51A9ED}" type="presParOf" srcId="{29B918A4-DC34-254E-8774-97F73F9C45E5}" destId="{0BF4F96D-C368-0B4C-9E95-159837ABAD4F}" srcOrd="0" destOrd="0" presId="urn:microsoft.com/office/officeart/2005/8/layout/process2"/>
    <dgm:cxn modelId="{88DCF95D-246F-FF4E-9D91-CFACB47A62CC}" type="presParOf" srcId="{DB8493B4-C404-9049-80E6-E53707E9DA37}" destId="{50D9FD4B-5B86-3143-A351-B5F41B654AFA}" srcOrd="4" destOrd="0" presId="urn:microsoft.com/office/officeart/2005/8/layout/process2"/>
    <dgm:cxn modelId="{BCC87618-9677-0148-9138-EDEFE120BCD0}" type="presParOf" srcId="{DB8493B4-C404-9049-80E6-E53707E9DA37}" destId="{A1F744B7-5B34-3146-85D8-53F13863013F}" srcOrd="5" destOrd="0" presId="urn:microsoft.com/office/officeart/2005/8/layout/process2"/>
    <dgm:cxn modelId="{D519E05A-0AC8-6D44-92F1-5C08A51E34D8}" type="presParOf" srcId="{A1F744B7-5B34-3146-85D8-53F13863013F}" destId="{D31F9F54-6FD4-894C-963B-1876D9F3BC36}" srcOrd="0" destOrd="0" presId="urn:microsoft.com/office/officeart/2005/8/layout/process2"/>
    <dgm:cxn modelId="{96E491C6-4939-8541-9983-489543393149}" type="presParOf" srcId="{DB8493B4-C404-9049-80E6-E53707E9DA37}" destId="{D0071035-CD33-0C46-B591-26C1BAE8A78D}" srcOrd="6" destOrd="0" presId="urn:microsoft.com/office/officeart/2005/8/layout/process2"/>
    <dgm:cxn modelId="{0942692C-B7F7-BF4A-9F7C-F8A691DDCB63}" type="presParOf" srcId="{DB8493B4-C404-9049-80E6-E53707E9DA37}" destId="{4CFCF972-0478-6244-B312-02734FFF5435}" srcOrd="7" destOrd="0" presId="urn:microsoft.com/office/officeart/2005/8/layout/process2"/>
    <dgm:cxn modelId="{0752B782-B659-0549-909B-9996B12BC0CB}" type="presParOf" srcId="{4CFCF972-0478-6244-B312-02734FFF5435}" destId="{F2341F77-9221-C04E-9EF3-47247904DD52}" srcOrd="0" destOrd="0" presId="urn:microsoft.com/office/officeart/2005/8/layout/process2"/>
    <dgm:cxn modelId="{EAD3A4DD-F2EE-4E45-B8B8-EA373E4744ED}" type="presParOf" srcId="{DB8493B4-C404-9049-80E6-E53707E9DA37}" destId="{018BD04F-1B47-F74D-BB7E-717E1E4ACA3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B6A7-C231-1A48-9D65-7DDAC39A1FC2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423ED-FDEB-2743-9C07-5A9CE212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423ED-FDEB-2743-9C07-5A9CE21237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F2AFC2-B24F-B548-8519-77794B01A00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9FB663E-386B-F84C-97C3-4A561F7DF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Diabetes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30851"/>
            <a:ext cx="8042276" cy="2247389"/>
          </a:xfrm>
        </p:spPr>
        <p:txBody>
          <a:bodyPr/>
          <a:lstStyle/>
          <a:p>
            <a:r>
              <a:rPr lang="en-US" dirty="0" smtClean="0"/>
              <a:t>Try to eat foods that are low in fat</a:t>
            </a:r>
          </a:p>
          <a:p>
            <a:r>
              <a:rPr lang="en-US" dirty="0" smtClean="0"/>
              <a:t>Limit fast foods and sugary sodas</a:t>
            </a:r>
          </a:p>
          <a:p>
            <a:r>
              <a:rPr lang="en-US" dirty="0" smtClean="0"/>
              <a:t>Staying active</a:t>
            </a:r>
          </a:p>
          <a:p>
            <a:endParaRPr lang="en-US" dirty="0"/>
          </a:p>
        </p:txBody>
      </p:sp>
      <p:pic>
        <p:nvPicPr>
          <p:cNvPr id="4" name="Picture 3" descr="teen-cho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37" y="3860800"/>
            <a:ext cx="2676763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6106148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6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Disease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84" y="2337028"/>
            <a:ext cx="7153377" cy="43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Blindness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56" y="2093859"/>
            <a:ext cx="7945277" cy="458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 Damage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64" y="2254752"/>
            <a:ext cx="5487698" cy="46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6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Nerve Damage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89" y="2176656"/>
            <a:ext cx="4853605" cy="45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do you know have diabetes?</a:t>
            </a:r>
          </a:p>
          <a:p>
            <a:r>
              <a:rPr lang="en-US" dirty="0" smtClean="0"/>
              <a:t>What is diabetes?</a:t>
            </a:r>
          </a:p>
          <a:p>
            <a:r>
              <a:rPr lang="en-US" dirty="0"/>
              <a:t>Diabetes can be dangerous if it’s not treated. What happens if diabetes isn’t controlled? What problems can this cause? </a:t>
            </a:r>
          </a:p>
          <a:p>
            <a:r>
              <a:rPr lang="en-US" dirty="0" smtClean="0"/>
              <a:t>Can diabetes </a:t>
            </a:r>
            <a:r>
              <a:rPr lang="en-US" smtClean="0"/>
              <a:t>be prevented?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9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666"/>
            <a:ext cx="8229600" cy="487061"/>
          </a:xfrm>
        </p:spPr>
        <p:txBody>
          <a:bodyPr/>
          <a:lstStyle/>
          <a:p>
            <a:r>
              <a:rPr lang="en-US" sz="3200" dirty="0" smtClean="0"/>
              <a:t>How glucose gets into your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050"/>
            <a:ext cx="8229600" cy="4891114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1194355"/>
              </p:ext>
            </p:extLst>
          </p:nvPr>
        </p:nvGraphicFramePr>
        <p:xfrm>
          <a:off x="214738" y="1170864"/>
          <a:ext cx="8489458" cy="552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1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Pancreas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34845"/>
            <a:ext cx="3991194" cy="4905549"/>
          </a:xfrm>
        </p:spPr>
        <p:txBody>
          <a:bodyPr/>
          <a:lstStyle/>
          <a:p>
            <a:r>
              <a:rPr lang="en-US" dirty="0" smtClean="0"/>
              <a:t>A long, flat gland in your abdomen that helps your body digests food</a:t>
            </a:r>
          </a:p>
          <a:p>
            <a:r>
              <a:rPr lang="en-US" dirty="0" smtClean="0"/>
              <a:t>It also makes Insulin</a:t>
            </a:r>
          </a:p>
          <a:p>
            <a:r>
              <a:rPr lang="en-US" dirty="0" smtClean="0"/>
              <a:t>Insulin helps transport glucose into the cells of the body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7569" y="48358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59" y="2143869"/>
            <a:ext cx="4224610" cy="3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Diabetes?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 is a disease that affects how the body uses glucose</a:t>
            </a:r>
          </a:p>
          <a:p>
            <a:r>
              <a:rPr lang="en-US" dirty="0" smtClean="0"/>
              <a:t>Glucose is a sugar that is the body’s main source of fuel</a:t>
            </a:r>
          </a:p>
          <a:p>
            <a:r>
              <a:rPr lang="en-US" dirty="0" smtClean="0"/>
              <a:t>There are two different types of Diabetes </a:t>
            </a:r>
          </a:p>
        </p:txBody>
      </p:sp>
    </p:spTree>
    <p:extLst>
      <p:ext uri="{BB962C8B-B14F-4D97-AF65-F5344CB8AC3E}">
        <p14:creationId xmlns:p14="http://schemas.microsoft.com/office/powerpoint/2010/main" val="12864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and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glucose can not get into the cells like it  normally does, so blood sugar levels get too high. </a:t>
            </a:r>
          </a:p>
          <a:p>
            <a:r>
              <a:rPr lang="en-US" dirty="0" smtClean="0"/>
              <a:t>Excess sugar in the blood can make people very sick if they do not get treatment for it.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1473" y="18786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56756"/>
            <a:ext cx="4443501" cy="4557648"/>
          </a:xfrm>
        </p:spPr>
        <p:txBody>
          <a:bodyPr/>
          <a:lstStyle/>
          <a:p>
            <a:r>
              <a:rPr lang="en-US" dirty="0" smtClean="0"/>
              <a:t>The pancreas can not make insulin, so the glucose can not get into your cells</a:t>
            </a:r>
          </a:p>
          <a:p>
            <a:r>
              <a:rPr lang="en-US" dirty="0" smtClean="0"/>
              <a:t>Autoimmune disease</a:t>
            </a:r>
          </a:p>
          <a:p>
            <a:r>
              <a:rPr lang="en-US" dirty="0" smtClean="0"/>
              <a:t>The body destroys cells in the pancreas that makes insulin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40" y="2191095"/>
            <a:ext cx="3341857" cy="31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insulin in your body does not work like it should</a:t>
            </a:r>
          </a:p>
          <a:p>
            <a:r>
              <a:rPr lang="en-US" dirty="0" smtClean="0"/>
              <a:t>Body makes insulin but most cells do not use insulin properly </a:t>
            </a:r>
          </a:p>
          <a:p>
            <a:r>
              <a:rPr lang="en-US" dirty="0" smtClean="0"/>
              <a:t>Insulin resistance</a:t>
            </a:r>
          </a:p>
          <a:p>
            <a:r>
              <a:rPr lang="en-US" dirty="0" smtClean="0"/>
              <a:t>Slowly, the pancreas stops making insulin.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9" y="260926"/>
            <a:ext cx="8365397" cy="869753"/>
          </a:xfrm>
        </p:spPr>
        <p:txBody>
          <a:bodyPr/>
          <a:lstStyle/>
          <a:p>
            <a:r>
              <a:rPr lang="en-US" dirty="0" smtClean="0"/>
              <a:t>Type 2 Diabetes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overweight</a:t>
            </a:r>
          </a:p>
          <a:p>
            <a:r>
              <a:rPr lang="en-US" dirty="0" smtClean="0"/>
              <a:t>Not exercising regularly</a:t>
            </a:r>
          </a:p>
          <a:p>
            <a:r>
              <a:rPr lang="en-US" dirty="0" smtClean="0"/>
              <a:t>Family History </a:t>
            </a:r>
          </a:p>
          <a:p>
            <a:r>
              <a:rPr lang="en-US" dirty="0" smtClean="0"/>
              <a:t>Eating too much fat and sugar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993" y="4454997"/>
            <a:ext cx="3614773" cy="240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00" y="4454996"/>
            <a:ext cx="3768503" cy="24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9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130</TotalTime>
  <Words>320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News Gothic MT</vt:lpstr>
      <vt:lpstr>Wingdings 2</vt:lpstr>
      <vt:lpstr>Breeze</vt:lpstr>
      <vt:lpstr>Diabetes</vt:lpstr>
      <vt:lpstr>Warm Up Questions</vt:lpstr>
      <vt:lpstr>How glucose gets into your body</vt:lpstr>
      <vt:lpstr>The Pancreas </vt:lpstr>
      <vt:lpstr>What is Diabetes?</vt:lpstr>
      <vt:lpstr>Type 1 and 2 Diabetes</vt:lpstr>
      <vt:lpstr>Type 1 Diabetes</vt:lpstr>
      <vt:lpstr>Type 2 Diabetes</vt:lpstr>
      <vt:lpstr>Type 2 Diabetes Risk Factors</vt:lpstr>
      <vt:lpstr>Type 2 Diabetes Prevention</vt:lpstr>
      <vt:lpstr>Complications of Diabetes</vt:lpstr>
      <vt:lpstr>Complications of Diabetes</vt:lpstr>
      <vt:lpstr>Complications of Diabetes</vt:lpstr>
      <vt:lpstr>Complications of Diabetes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Nicole Atme</dc:creator>
  <cp:lastModifiedBy>Chris Stuart</cp:lastModifiedBy>
  <cp:revision>14</cp:revision>
  <dcterms:created xsi:type="dcterms:W3CDTF">2013-10-08T23:37:30Z</dcterms:created>
  <dcterms:modified xsi:type="dcterms:W3CDTF">2014-04-22T19:00:50Z</dcterms:modified>
</cp:coreProperties>
</file>